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9" r:id="rId2"/>
    <p:sldId id="543" r:id="rId3"/>
    <p:sldId id="301" r:id="rId4"/>
    <p:sldId id="546" r:id="rId5"/>
    <p:sldId id="547" r:id="rId6"/>
    <p:sldId id="305" r:id="rId7"/>
    <p:sldId id="306" r:id="rId8"/>
    <p:sldId id="551" r:id="rId9"/>
    <p:sldId id="552" r:id="rId10"/>
    <p:sldId id="307" r:id="rId11"/>
    <p:sldId id="559" r:id="rId12"/>
    <p:sldId id="561" r:id="rId13"/>
    <p:sldId id="560" r:id="rId14"/>
    <p:sldId id="539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40" d="100"/>
          <a:sy n="40" d="100"/>
        </p:scale>
        <p:origin x="36" y="246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27.05.2016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4E5A580-6F65-9844-8284-C3455FFB2074}" type="datetimeFigureOut">
              <a:rPr lang="en-US" smtClean="0"/>
              <a:pPr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ygSMgK3BE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Machine Learning and the Future of Work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Department of Computer Science and 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SITraN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ygSMgK3BE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28337" y="1304334"/>
            <a:ext cx="7077973" cy="39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13" y="604792"/>
            <a:ext cx="6715174" cy="62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upload.wikimedia.org/wikipedia/commons/thumb/d/d3/IBM_Blue_Gene_P_supercomputer.jpg/300px-IBM_Blue_Gene_P_super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32" y="688701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aude Shannon 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52" y="3331980"/>
            <a:ext cx="214312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535782" y="1142600"/>
            <a:ext cx="4247831" cy="4204575"/>
            <a:chOff x="6535782" y="1142600"/>
            <a:chExt cx="4247831" cy="4204575"/>
          </a:xfrm>
        </p:grpSpPr>
        <p:sp>
          <p:nvSpPr>
            <p:cNvPr id="5" name="TextBox 4"/>
            <p:cNvSpPr txBox="1"/>
            <p:nvPr/>
          </p:nvSpPr>
          <p:spPr>
            <a:xfrm>
              <a:off x="6535782" y="4885510"/>
              <a:ext cx="4130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  <a:latin typeface="Gotham HTF"/>
                </a:rPr>
                <a:t>~100 bits per second?</a:t>
              </a:r>
              <a:endParaRPr lang="en-GB" sz="24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9259" y="4163539"/>
              <a:ext cx="271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  <a:latin typeface="Gotham HTF"/>
                </a:rPr>
                <a:t>~1000 teraflops?</a:t>
              </a:r>
              <a:endParaRPr lang="en-GB" sz="24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5782" y="1876690"/>
              <a:ext cx="4247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  <a:latin typeface="Gotham HTF"/>
                </a:rPr>
                <a:t>~1 gigabit per second</a:t>
              </a:r>
              <a:endParaRPr lang="en-GB" sz="24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9259" y="1142600"/>
              <a:ext cx="2545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  <a:latin typeface="Gotham HTF"/>
                </a:rPr>
                <a:t>~10 gigaflops</a:t>
              </a:r>
              <a:endParaRPr lang="en-GB" sz="2400" dirty="0">
                <a:solidFill>
                  <a:schemeClr val="bg1"/>
                </a:solidFill>
                <a:latin typeface="Gotham HTF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78400" y="1561001"/>
            <a:ext cx="783771" cy="3799045"/>
            <a:chOff x="7578400" y="1561001"/>
            <a:chExt cx="783771" cy="3799045"/>
          </a:xfrm>
        </p:grpSpPr>
        <p:sp>
          <p:nvSpPr>
            <p:cNvPr id="8" name="TextBox 7"/>
            <p:cNvSpPr txBox="1"/>
            <p:nvPr/>
          </p:nvSpPr>
          <p:spPr>
            <a:xfrm>
              <a:off x="7590336" y="1561001"/>
              <a:ext cx="75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  <a:latin typeface="Gotham HTF"/>
                </a:rPr>
                <a:t>10</a:t>
              </a:r>
              <a:endParaRPr lang="en-GB" sz="2400" dirty="0">
                <a:solidFill>
                  <a:schemeClr val="bg1"/>
                </a:solidFill>
                <a:latin typeface="Gotham HTF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578400" y="4520714"/>
                  <a:ext cx="783771" cy="83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oMath>
                    </m:oMathPara>
                  </a14:m>
                  <a:endParaRPr lang="en-GB" sz="2400" b="0" dirty="0" smtClean="0">
                    <a:solidFill>
                      <a:schemeClr val="bg1"/>
                    </a:solidFill>
                    <a:latin typeface="Gotham HTF"/>
                  </a:endParaRPr>
                </a:p>
                <a:p>
                  <a:endParaRPr lang="en-GB" sz="2400" dirty="0">
                    <a:solidFill>
                      <a:schemeClr val="bg1"/>
                    </a:solidFill>
                    <a:latin typeface="Gotham HTF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400" y="4520714"/>
                  <a:ext cx="783771" cy="839332"/>
                </a:xfrm>
                <a:prstGeom prst="rect">
                  <a:avLst/>
                </a:prstGeom>
                <a:blipFill>
                  <a:blip r:embed="rId4"/>
                  <a:stretch>
                    <a:fillRect l="-155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796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8" y="387935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28490</TotalTime>
  <Words>247</Words>
  <Application>Microsoft Office PowerPoint</Application>
  <PresentationFormat>Widescreen</PresentationFormat>
  <Paragraphs>60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Machine Learning and the Future of Work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361</cp:revision>
  <cp:lastPrinted>2016-03-18T18:16:46Z</cp:lastPrinted>
  <dcterms:created xsi:type="dcterms:W3CDTF">2016-02-11T17:51:05Z</dcterms:created>
  <dcterms:modified xsi:type="dcterms:W3CDTF">2016-05-28T06:17:05Z</dcterms:modified>
</cp:coreProperties>
</file>